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68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4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8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5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8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2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6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3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2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9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AD498-4304-4076-823D-5BBF281AC297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3740-4E40-49FA-93C0-4112EC435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6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478" y="1"/>
            <a:ext cx="12460407" cy="68579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60092" y="5581785"/>
            <a:ext cx="575007" cy="66057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1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725" y="1984680"/>
            <a:ext cx="60960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5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478" y="1"/>
            <a:ext cx="12460407" cy="685799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603611" y="1967488"/>
            <a:ext cx="8980227" cy="931981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dirty="0" smtClean="0">
                <a:solidFill>
                  <a:schemeClr val="accent4">
                    <a:lumMod val="50000"/>
                  </a:schemeClr>
                </a:solidFill>
                <a:latin typeface="Calibri Light"/>
              </a:rPr>
              <a:t>«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Calibri Light"/>
              </a:rPr>
              <a:t> عنوان 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  <a:latin typeface="Calibri Light"/>
              </a:rPr>
              <a:t>اینجا تایپ </a:t>
            </a:r>
            <a:r>
              <a:rPr lang="fa-IR" dirty="0" smtClean="0">
                <a:solidFill>
                  <a:schemeClr val="accent5">
                    <a:lumMod val="50000"/>
                  </a:schemeClr>
                </a:solidFill>
                <a:latin typeface="Calibri Light"/>
              </a:rPr>
              <a:t>شود </a:t>
            </a:r>
            <a:r>
              <a:rPr lang="fa-IR" dirty="0" smtClean="0">
                <a:solidFill>
                  <a:schemeClr val="accent4">
                    <a:lumMod val="50000"/>
                  </a:schemeClr>
                </a:solidFill>
                <a:latin typeface="Calibri Light"/>
              </a:rPr>
              <a:t>»</a:t>
            </a:r>
            <a:endParaRPr lang="fa-IR" dirty="0">
              <a:solidFill>
                <a:schemeClr val="accent4">
                  <a:lumMod val="50000"/>
                </a:schemeClr>
              </a:solidFill>
              <a:latin typeface="Calibri Ligh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9929" y="2538208"/>
            <a:ext cx="10515600" cy="3749072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sysClr val="windowText" lastClr="000000">
                    <a:alpha val="40000"/>
                  </a:sysClr>
                </a:outerShdw>
              </a:effectLst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 w="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Times New Roman" panose="02020603050405020304" pitchFamily="18" charset="0"/>
                <a:cs typeface="B Nazanin" pitchFamily="2" charset="-78"/>
              </a:rPr>
              <a:t>نویسنده/ نویسندگان:</a:t>
            </a: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2000" b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هفدهم </a:t>
            </a:r>
            <a:r>
              <a:rPr lang="fa-IR" sz="2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اردیبهشت 1403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0092" y="5581785"/>
            <a:ext cx="575007" cy="66057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2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262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478" y="1"/>
            <a:ext cx="12460407" cy="685799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687773" y="1892994"/>
            <a:ext cx="8980227" cy="931981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endParaRPr lang="fa-IR" dirty="0">
              <a:solidFill>
                <a:sysClr val="windowText" lastClr="000000"/>
              </a:solidFill>
              <a:latin typeface="Calibri Ligh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9929" y="2538208"/>
            <a:ext cx="10515600" cy="37490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 w="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19050" dir="2700000" algn="tl" rotWithShape="0">
                  <a:sysClr val="windowText" lastClr="000000">
                    <a:alpha val="40000"/>
                  </a:sysClr>
                </a:outerShdw>
              </a:effectLst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Nazanin" pitchFamily="2" charset="-78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0092" y="5581785"/>
            <a:ext cx="575007" cy="66057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4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36478" y="2752757"/>
            <a:ext cx="12044855" cy="289871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اسلایدهای خود را با نرم افزار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Power Point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تهیه و در موقع ذخیره فایل، فرمت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pps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(power point show)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را  انتخاب فرمایید.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حفظ یکدستی ارائه‌ها در همایش از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Theme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همین فایل پاورپوینت استفاده نمایید.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حداکثر تعداد اسلایدها 20 اسلاید است.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مدت زمان  ارایه هر مقاله 15 دقیقه است.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472615" y="2107997"/>
            <a:ext cx="1355159" cy="610410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B Nazanin" panose="00000400000000000000" pitchFamily="2" charset="-78"/>
              </a:rPr>
              <a:t>ادامه</a:t>
            </a:r>
            <a:r>
              <a:rPr kumimoji="0" lang="fa-IR" sz="2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038" y="2280306"/>
            <a:ext cx="512128" cy="327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937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478" y="1"/>
            <a:ext cx="12460407" cy="68579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60092" y="5581785"/>
            <a:ext cx="575007" cy="66057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5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36478" y="2685184"/>
            <a:ext cx="12192000" cy="322688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نوع قلم فارسی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از قلم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Titr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برای عناوین و از قلم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Mitra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متن مقاله و متن داخل جداول استفاده فرمایید.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اندازه قلم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 عناوین: 36،    متن: 26 تا 28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نوع قلم انگلیسی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از قلم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Times New Roman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با سایز 24 استفاده نمائید.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فاصله خطوط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هر چه مقدار متن داخل اسلاید زیاد شود خوانایی آن کم می شود. فاصله خطوط می بایست 1.25 بوده و حداکثر خطوط داخل یک اسلاید 8 خط باشد.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567809" y="2092761"/>
            <a:ext cx="1355159" cy="610410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B Nazanin" panose="00000400000000000000" pitchFamily="2" charset="-78"/>
              </a:rPr>
              <a:t>ادامه</a:t>
            </a:r>
            <a:r>
              <a:rPr kumimoji="0" lang="fa-IR" sz="2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676" y="2225178"/>
            <a:ext cx="512128" cy="327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448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8407" y="1"/>
            <a:ext cx="12460407" cy="68579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60092" y="5581785"/>
            <a:ext cx="575007" cy="66057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6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3421" y="2779776"/>
            <a:ext cx="11902965" cy="25805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جداول</a:t>
            </a: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:  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متن داخل جدول ترجیحا از فونت های کوچکتر از 26 استفاده ننمایید.  حداکثر ستون های یک جدول می بایست 6 باشد. در صورت امکان از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Histogram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ها بجای جداول استفاده کنید، آنها قدرت انتقال بیشتری نسبت به جدول دارند.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ترسیم:  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در صورتیکه لازم باشد تصاویری را با ابزارهای نرم افزار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Power Point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ترسیم کنید به خاطر داشته باشید که ضخامت خطوط 2 تا 3 واحد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(Point)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بوده و سایز متن های آن 26 تا 28 باشد. 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468001" y="2077542"/>
            <a:ext cx="1355159" cy="610410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B Nazanin" panose="00000400000000000000" pitchFamily="2" charset="-78"/>
              </a:rPr>
              <a:t>ادامه</a:t>
            </a:r>
            <a:r>
              <a:rPr kumimoji="0" lang="fa-IR" sz="2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001" y="2242479"/>
            <a:ext cx="512128" cy="327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55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478" y="1"/>
            <a:ext cx="12460407" cy="68579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60092" y="5581785"/>
            <a:ext cx="575007" cy="660570"/>
          </a:xfrm>
          <a:prstGeom prst="ellipse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accent5">
                    <a:lumMod val="50000"/>
                  </a:schemeClr>
                </a:solidFill>
                <a:cs typeface="B Nazanin" panose="00000400000000000000" pitchFamily="2" charset="-78"/>
              </a:rPr>
              <a:t>7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8464" y="2712187"/>
            <a:ext cx="11614695" cy="206476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B Mitra" panose="00000400000000000000" pitchFamily="2" charset="-78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می توانید در سربرگ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Home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از قسمت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Slide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 اسلاید های جدید ایجاد کنید. لطفا اسلایدی را انتخاب کنید که سربرگ همایش در بالای آن درج شده است.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B Mitra" panose="00000400000000000000" pitchFamily="2" charset="-78"/>
              </a:rPr>
              <a:t>برای اسلایدها، انیمیشن قرار ندهید.</a:t>
            </a: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B Mitra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468001" y="2230233"/>
            <a:ext cx="1355159" cy="610410"/>
          </a:xfrm>
          <a:prstGeom prst="roundRect">
            <a:avLst/>
          </a:prstGeom>
          <a:solidFill>
            <a:srgbClr val="4472C4">
              <a:lumMod val="50000"/>
            </a:srgbClr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B Nazanin" panose="00000400000000000000" pitchFamily="2" charset="-78"/>
              </a:rPr>
              <a:t>ادامه</a:t>
            </a:r>
            <a:r>
              <a:rPr kumimoji="0" lang="fa-IR" sz="2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001" y="2384598"/>
            <a:ext cx="512128" cy="327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92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285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 Mitra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34</cp:revision>
  <dcterms:created xsi:type="dcterms:W3CDTF">2023-10-30T06:11:36Z</dcterms:created>
  <dcterms:modified xsi:type="dcterms:W3CDTF">2023-10-30T12:04:49Z</dcterms:modified>
</cp:coreProperties>
</file>